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00B6-D5C0-48FA-8F58-C396C97FB3F2}" type="datetimeFigureOut">
              <a:rPr lang="pl-PL" smtClean="0"/>
              <a:t>2017-11-11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B814-331E-4AA8-9F70-8887C7C99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654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00B6-D5C0-48FA-8F58-C396C97FB3F2}" type="datetimeFigureOut">
              <a:rPr lang="pl-PL" smtClean="0"/>
              <a:t>2017-11-11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B814-331E-4AA8-9F70-8887C7C99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001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00B6-D5C0-48FA-8F58-C396C97FB3F2}" type="datetimeFigureOut">
              <a:rPr lang="pl-PL" smtClean="0"/>
              <a:t>2017-11-11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B814-331E-4AA8-9F70-8887C7C99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0957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00B6-D5C0-48FA-8F58-C396C97FB3F2}" type="datetimeFigureOut">
              <a:rPr lang="pl-PL" smtClean="0"/>
              <a:t>2017-11-11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B814-331E-4AA8-9F70-8887C7C99C97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0655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00B6-D5C0-48FA-8F58-C396C97FB3F2}" type="datetimeFigureOut">
              <a:rPr lang="pl-PL" smtClean="0"/>
              <a:t>2017-11-11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B814-331E-4AA8-9F70-8887C7C99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4660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00B6-D5C0-48FA-8F58-C396C97FB3F2}" type="datetimeFigureOut">
              <a:rPr lang="pl-PL" smtClean="0"/>
              <a:t>2017-11-11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B814-331E-4AA8-9F70-8887C7C99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6775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00B6-D5C0-48FA-8F58-C396C97FB3F2}" type="datetimeFigureOut">
              <a:rPr lang="pl-PL" smtClean="0"/>
              <a:t>2017-11-11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B814-331E-4AA8-9F70-8887C7C99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5925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00B6-D5C0-48FA-8F58-C396C97FB3F2}" type="datetimeFigureOut">
              <a:rPr lang="pl-PL" smtClean="0"/>
              <a:t>2017-11-11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B814-331E-4AA8-9F70-8887C7C99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0884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00B6-D5C0-48FA-8F58-C396C97FB3F2}" type="datetimeFigureOut">
              <a:rPr lang="pl-PL" smtClean="0"/>
              <a:t>2017-11-11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B814-331E-4AA8-9F70-8887C7C99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550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00B6-D5C0-48FA-8F58-C396C97FB3F2}" type="datetimeFigureOut">
              <a:rPr lang="pl-PL" smtClean="0"/>
              <a:t>2017-11-11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B814-331E-4AA8-9F70-8887C7C99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404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00B6-D5C0-48FA-8F58-C396C97FB3F2}" type="datetimeFigureOut">
              <a:rPr lang="pl-PL" smtClean="0"/>
              <a:t>2017-11-11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B814-331E-4AA8-9F70-8887C7C99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86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00B6-D5C0-48FA-8F58-C396C97FB3F2}" type="datetimeFigureOut">
              <a:rPr lang="pl-PL" smtClean="0"/>
              <a:t>2017-11-11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B814-331E-4AA8-9F70-8887C7C99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936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00B6-D5C0-48FA-8F58-C396C97FB3F2}" type="datetimeFigureOut">
              <a:rPr lang="pl-PL" smtClean="0"/>
              <a:t>2017-11-11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B814-331E-4AA8-9F70-8887C7C99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858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00B6-D5C0-48FA-8F58-C396C97FB3F2}" type="datetimeFigureOut">
              <a:rPr lang="pl-PL" smtClean="0"/>
              <a:t>2017-11-11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B814-331E-4AA8-9F70-8887C7C99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065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00B6-D5C0-48FA-8F58-C396C97FB3F2}" type="datetimeFigureOut">
              <a:rPr lang="pl-PL" smtClean="0"/>
              <a:t>2017-11-11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B814-331E-4AA8-9F70-8887C7C99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49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00B6-D5C0-48FA-8F58-C396C97FB3F2}" type="datetimeFigureOut">
              <a:rPr lang="pl-PL" smtClean="0"/>
              <a:t>2017-11-11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B814-331E-4AA8-9F70-8887C7C99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6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00B6-D5C0-48FA-8F58-C396C97FB3F2}" type="datetimeFigureOut">
              <a:rPr lang="pl-PL" smtClean="0"/>
              <a:t>2017-11-11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B814-331E-4AA8-9F70-8887C7C99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311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28600B6-D5C0-48FA-8F58-C396C97FB3F2}" type="datetimeFigureOut">
              <a:rPr lang="pl-PL" smtClean="0"/>
              <a:t>2017-11-11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2B814-331E-4AA8-9F70-8887C7C99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0751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4955" y="888642"/>
            <a:ext cx="8825658" cy="2820473"/>
          </a:xfrm>
        </p:spPr>
        <p:txBody>
          <a:bodyPr>
            <a:normAutofit/>
          </a:bodyPr>
          <a:lstStyle/>
          <a:p>
            <a:pPr algn="ctr"/>
            <a:r>
              <a:rPr lang="pl-PL" sz="4800" b="1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Projekt: „ Międzynarodowe doświadczenie zawodowe- klucz do sukcesu”</a:t>
            </a:r>
            <a:endParaRPr lang="pl-PL" sz="4800" b="1" i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850782" y="3771465"/>
            <a:ext cx="7988531" cy="861420"/>
          </a:xfrm>
        </p:spPr>
        <p:txBody>
          <a:bodyPr>
            <a:normAutofit fontScale="47500" lnSpcReduction="20000"/>
          </a:bodyPr>
          <a:lstStyle/>
          <a:p>
            <a:endParaRPr lang="pl-PL" sz="4400" dirty="0" smtClean="0"/>
          </a:p>
          <a:p>
            <a:r>
              <a:rPr lang="pl-PL" sz="5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Szkolenie kadry</a:t>
            </a:r>
            <a:endParaRPr lang="pl-PL" sz="5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hape 83" descr="ciąg PO WER i UE kolor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13656" y="5556656"/>
            <a:ext cx="7070502" cy="937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16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08" y="380623"/>
            <a:ext cx="4867288" cy="364991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46609" y="464537"/>
            <a:ext cx="4533254" cy="339994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591" y="5925231"/>
            <a:ext cx="7071973" cy="93276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01" y="2918752"/>
            <a:ext cx="3923848" cy="294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7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651" y="3231396"/>
            <a:ext cx="4835471" cy="362660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93" y="299469"/>
            <a:ext cx="4902631" cy="3676973"/>
          </a:xfrm>
          <a:prstGeom prst="rect">
            <a:avLst/>
          </a:prstGeom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2" y="299469"/>
            <a:ext cx="4932124" cy="3699093"/>
          </a:xfrm>
        </p:spPr>
      </p:pic>
    </p:spTree>
    <p:extLst>
      <p:ext uri="{BB962C8B-B14F-4D97-AF65-F5344CB8AC3E}">
        <p14:creationId xmlns:p14="http://schemas.microsoft.com/office/powerpoint/2010/main" val="24429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/>
              <a:t>Poza interesującym szkoleniem zaproponowano nam interesujący program kulturowy, który pozwolił nam się zapoznać i zrozumieć kulturę regionu</a:t>
            </a:r>
            <a:endParaRPr lang="pl-PL" sz="32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668" y="4091553"/>
            <a:ext cx="3500251" cy="2625188"/>
          </a:xfrm>
          <a:prstGeom prst="rect">
            <a:avLst/>
          </a:prstGeom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72" y="1990383"/>
            <a:ext cx="3569587" cy="2677190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135" y="4091553"/>
            <a:ext cx="3483838" cy="261287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472284"/>
            <a:ext cx="3435458" cy="257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3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07" y="190696"/>
            <a:ext cx="4153024" cy="3114767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28" y="190697"/>
            <a:ext cx="4237310" cy="3177982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28" y="3521112"/>
            <a:ext cx="4205211" cy="299418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1" y="3475274"/>
            <a:ext cx="4184591" cy="313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wolnych chwilach podziwialiśmy piękne widoki</a:t>
            </a:r>
            <a:endParaRPr lang="pl-PL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98" y="2136550"/>
            <a:ext cx="4395787" cy="3296839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221" y="2136549"/>
            <a:ext cx="4395788" cy="3296840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598" y="5716690"/>
            <a:ext cx="7071973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94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uczestników</a:t>
            </a:r>
            <a:br>
              <a:rPr lang="pl-P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Ogrom umiejętności</a:t>
            </a:r>
            <a:br>
              <a:rPr lang="pl-P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Miliony niezapomnianych chwil</a:t>
            </a:r>
            <a:endParaRPr lang="pl-PL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510038"/>
            <a:ext cx="4267177" cy="3200382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735" y="2507655"/>
            <a:ext cx="4280728" cy="3210545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709" y="5804495"/>
            <a:ext cx="7071973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41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75" y="2052918"/>
            <a:ext cx="5667776" cy="362544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15659" cy="897005"/>
          </a:xfrm>
        </p:spPr>
        <p:txBody>
          <a:bodyPr/>
          <a:lstStyle/>
          <a:p>
            <a:pPr algn="ctr"/>
            <a:r>
              <a:rPr lang="pl-PL" b="1" i="1" dirty="0" smtClean="0">
                <a:solidFill>
                  <a:srgbClr val="FF0000"/>
                </a:solidFill>
              </a:rPr>
              <a:t>„From </a:t>
            </a:r>
            <a:r>
              <a:rPr lang="pl-PL" b="1" i="1" dirty="0" err="1" smtClean="0">
                <a:solidFill>
                  <a:srgbClr val="FF0000"/>
                </a:solidFill>
              </a:rPr>
              <a:t>vine</a:t>
            </a:r>
            <a:r>
              <a:rPr lang="pl-PL" b="1" i="1" dirty="0" smtClean="0">
                <a:solidFill>
                  <a:srgbClr val="FF0000"/>
                </a:solidFill>
              </a:rPr>
              <a:t> to </a:t>
            </a:r>
            <a:r>
              <a:rPr lang="pl-PL" b="1" i="1" dirty="0" err="1" smtClean="0">
                <a:solidFill>
                  <a:srgbClr val="FF0000"/>
                </a:solidFill>
              </a:rPr>
              <a:t>wine</a:t>
            </a:r>
            <a:r>
              <a:rPr lang="pl-PL" b="1" i="1" dirty="0" smtClean="0">
                <a:solidFill>
                  <a:srgbClr val="FF0000"/>
                </a:solidFill>
              </a:rPr>
              <a:t>”</a:t>
            </a:r>
            <a:endParaRPr lang="pl-PL" b="1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 smtClean="0">
                <a:solidFill>
                  <a:srgbClr val="FF0000"/>
                </a:solidFill>
              </a:rPr>
              <a:t>Szkolenie kadry </a:t>
            </a:r>
          </a:p>
          <a:p>
            <a:pPr marL="0" indent="0">
              <a:buNone/>
            </a:pPr>
            <a:r>
              <a:rPr lang="pl-PL" sz="3200" b="1" dirty="0" err="1" smtClean="0"/>
              <a:t>Forlimpopoli</a:t>
            </a:r>
            <a:r>
              <a:rPr lang="pl-PL" sz="3200" b="1" dirty="0" smtClean="0"/>
              <a:t>, Włochy</a:t>
            </a:r>
          </a:p>
          <a:p>
            <a:pPr marL="0" indent="0">
              <a:buNone/>
            </a:pPr>
            <a:r>
              <a:rPr lang="pl-PL" sz="3200" b="1" dirty="0" smtClean="0"/>
              <a:t>24.04 – 28.04.2017</a:t>
            </a:r>
            <a:endParaRPr lang="pl-PL" sz="32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740" y="5782014"/>
            <a:ext cx="7071973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9152" y="2860809"/>
            <a:ext cx="3314743" cy="248605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40533"/>
          </a:xfrm>
        </p:spPr>
        <p:txBody>
          <a:bodyPr>
            <a:normAutofit fontScale="90000"/>
          </a:bodyPr>
          <a:lstStyle/>
          <a:p>
            <a:pPr algn="just"/>
            <a:r>
              <a:rPr lang="pl-PL" sz="3200" b="1" dirty="0" smtClean="0">
                <a:solidFill>
                  <a:schemeClr val="tx1"/>
                </a:solidFill>
              </a:rPr>
              <a:t>W dniach 24.04 – 28.04.2017 4 nauczycieli przedmiotów zawodowych i 5 nauczycieli praktycznej nauki zawodu z placówek branży gastronomicznej uczestniczyło w szkoleniu                    z zakresu </a:t>
            </a:r>
            <a:r>
              <a:rPr lang="pl-PL" sz="3200" b="1" dirty="0" err="1" smtClean="0">
                <a:solidFill>
                  <a:schemeClr val="tx1"/>
                </a:solidFill>
              </a:rPr>
              <a:t>winoznawstwa</a:t>
            </a:r>
            <a:endParaRPr lang="pl-PL" sz="3200" b="1" dirty="0">
              <a:solidFill>
                <a:schemeClr val="tx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32" y="2372932"/>
            <a:ext cx="4305836" cy="322937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011" y="5811296"/>
            <a:ext cx="7071973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Szkolenie odbywało się w uznanym w całych Włoszech centrum kulinarnym </a:t>
            </a:r>
            <a:r>
              <a:rPr lang="pl-PL" sz="3200" b="1" dirty="0" err="1" smtClean="0">
                <a:solidFill>
                  <a:srgbClr val="FF0000"/>
                </a:solidFill>
              </a:rPr>
              <a:t>Casa</a:t>
            </a:r>
            <a:r>
              <a:rPr lang="pl-PL" sz="3200" b="1" dirty="0" smtClean="0">
                <a:solidFill>
                  <a:srgbClr val="FF0000"/>
                </a:solidFill>
              </a:rPr>
              <a:t> Artusi, w urokliwej miejscowości </a:t>
            </a:r>
            <a:r>
              <a:rPr lang="pl-PL" sz="3200" b="1" dirty="0" err="1" smtClean="0">
                <a:solidFill>
                  <a:srgbClr val="FF0000"/>
                </a:solidFill>
              </a:rPr>
              <a:t>Forlimpopoli</a:t>
            </a: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7964" y="2556473"/>
            <a:ext cx="4761234" cy="3197325"/>
          </a:xfrm>
          <a:prstGeom prst="rect">
            <a:avLst/>
          </a:prstGeom>
        </p:spPr>
      </p:pic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714" y="2556473"/>
            <a:ext cx="4395788" cy="329684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947" y="1951271"/>
            <a:ext cx="3714817" cy="278252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451" y="5851821"/>
            <a:ext cx="7071973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0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734096"/>
            <a:ext cx="5181600" cy="5442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 smtClean="0"/>
              <a:t>Zajęcia prowadzone były przez doświadczonego </a:t>
            </a:r>
            <a:r>
              <a:rPr lang="pl-PL" sz="2800" b="1" dirty="0" err="1" smtClean="0"/>
              <a:t>sommeliera</a:t>
            </a:r>
            <a:r>
              <a:rPr lang="pl-PL" sz="2800" b="1" dirty="0" smtClean="0"/>
              <a:t>, p. Guido </a:t>
            </a:r>
            <a:r>
              <a:rPr lang="pl-PL" sz="2800" b="1" dirty="0" err="1" smtClean="0"/>
              <a:t>Penso</a:t>
            </a:r>
            <a:endParaRPr lang="pl-PL" sz="2800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37" y="873338"/>
            <a:ext cx="5181600" cy="3886199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3" y="2133460"/>
            <a:ext cx="4693276" cy="3519956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016" y="5710578"/>
            <a:ext cx="7071973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6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b="1" dirty="0" smtClean="0">
                <a:solidFill>
                  <a:schemeClr val="tx1"/>
                </a:solidFill>
              </a:rPr>
              <a:t>Szkolenie pozwoliło wszystkim uczestnikom zgłębić wiedzę na temat </a:t>
            </a:r>
            <a:r>
              <a:rPr lang="pl-PL" sz="3200" b="1" dirty="0" err="1" smtClean="0">
                <a:solidFill>
                  <a:schemeClr val="tx1"/>
                </a:solidFill>
              </a:rPr>
              <a:t>winoznawstwa</a:t>
            </a:r>
            <a:r>
              <a:rPr lang="pl-PL" sz="3200" b="1" dirty="0" smtClean="0">
                <a:solidFill>
                  <a:schemeClr val="tx1"/>
                </a:solidFill>
              </a:rPr>
              <a:t> i zdobyć szereg praktycznych umiejętności</a:t>
            </a:r>
            <a:endParaRPr lang="pl-PL" sz="3200" b="1" dirty="0">
              <a:solidFill>
                <a:schemeClr val="tx1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85" y="2097030"/>
            <a:ext cx="4395787" cy="3298604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46" y="2097029"/>
            <a:ext cx="4395788" cy="3298605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1225" y="5770685"/>
            <a:ext cx="7071973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2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3887" y="1162043"/>
            <a:ext cx="5370489" cy="3484293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54953" y="682581"/>
            <a:ext cx="3957960" cy="4430332"/>
          </a:xfrm>
        </p:spPr>
        <p:txBody>
          <a:bodyPr>
            <a:normAutofit/>
          </a:bodyPr>
          <a:lstStyle/>
          <a:p>
            <a:r>
              <a:rPr lang="pl-PL" sz="2800" b="1" i="1" dirty="0" smtClean="0"/>
              <a:t>Bogaty program szkolenia pozwolił  uczestnikom poznać m.in. różne techniki degustacji win, serwowania win, doboru win do potraw.</a:t>
            </a:r>
            <a:endParaRPr lang="pl-PL" sz="2800" b="1" i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19" y="5757330"/>
            <a:ext cx="7071973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5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9" y="133640"/>
            <a:ext cx="4692143" cy="3519107"/>
          </a:xfr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20" y="2585432"/>
            <a:ext cx="4173784" cy="313033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23" y="133640"/>
            <a:ext cx="4460383" cy="3345287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084" y="5822835"/>
            <a:ext cx="7071973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4560" y="22345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Popołudniami odwiedzaliśmy winnice, w których praktycznie stosowaliśmy wiedzę zdobytą na zajęciach</a:t>
            </a:r>
            <a:endParaRPr lang="pl-PL" sz="3200" b="1" dirty="0">
              <a:solidFill>
                <a:srgbClr val="FF0000"/>
              </a:solidFill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51" y="1211810"/>
            <a:ext cx="3378558" cy="2533918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08" y="1162654"/>
            <a:ext cx="3529847" cy="264738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86" y="3337623"/>
            <a:ext cx="4249433" cy="239030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700" y="2803526"/>
            <a:ext cx="3636135" cy="272710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5205" y="5852364"/>
            <a:ext cx="7071973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114</TotalTime>
  <Words>152</Words>
  <Application>Microsoft Office PowerPoint</Application>
  <PresentationFormat>Panoramiczny</PresentationFormat>
  <Paragraphs>16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Jon</vt:lpstr>
      <vt:lpstr>Projekt: „ Międzynarodowe doświadczenie zawodowe- klucz do sukcesu”</vt:lpstr>
      <vt:lpstr>„From vine to wine”</vt:lpstr>
      <vt:lpstr>W dniach 24.04 – 28.04.2017 4 nauczycieli przedmiotów zawodowych i 5 nauczycieli praktycznej nauki zawodu z placówek branży gastronomicznej uczestniczyło w szkoleniu                    z zakresu winoznawstwa</vt:lpstr>
      <vt:lpstr>Szkolenie odbywało się w uznanym w całych Włoszech centrum kulinarnym Casa Artusi, w urokliwej miejscowości Forlimpopoli </vt:lpstr>
      <vt:lpstr>Prezentacja programu PowerPoint</vt:lpstr>
      <vt:lpstr>Szkolenie pozwoliło wszystkim uczestnikom zgłębić wiedzę na temat winoznawstwa i zdobyć szereg praktycznych umiejętności</vt:lpstr>
      <vt:lpstr>Prezentacja programu PowerPoint</vt:lpstr>
      <vt:lpstr>Prezentacja programu PowerPoint</vt:lpstr>
      <vt:lpstr>Popołudniami odwiedzaliśmy winnice, w których praktycznie stosowaliśmy wiedzę zdobytą na zajęciach</vt:lpstr>
      <vt:lpstr>Prezentacja programu PowerPoint</vt:lpstr>
      <vt:lpstr>Prezentacja programu PowerPoint</vt:lpstr>
      <vt:lpstr>Poza interesującym szkoleniem zaproponowano nam interesujący program kulturowy, który pozwolił nam się zapoznać i zrozumieć kulturę regionu</vt:lpstr>
      <vt:lpstr>Prezentacja programu PowerPoint</vt:lpstr>
      <vt:lpstr>W wolnych chwilach podziwialiśmy piękne widoki</vt:lpstr>
      <vt:lpstr>9 uczestników Ogrom umiejętności Miliony niezapomnianych chwil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Projekt: „ Międzynarodowe doświadczenie zawodowe- klucz do sukcesu”</dc:title>
  <dc:creator>Admin</dc:creator>
  <cp:lastModifiedBy>Admin</cp:lastModifiedBy>
  <cp:revision>16</cp:revision>
  <dcterms:created xsi:type="dcterms:W3CDTF">2017-11-10T21:54:11Z</dcterms:created>
  <dcterms:modified xsi:type="dcterms:W3CDTF">2017-11-11T13:20:17Z</dcterms:modified>
</cp:coreProperties>
</file>